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7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2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FM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1" y="1174648"/>
            <a:ext cx="12192000" cy="5278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23" y="3819228"/>
            <a:ext cx="11430600" cy="1249363"/>
          </a:xfrm>
        </p:spPr>
        <p:txBody>
          <a:bodyPr rIns="91440" bIns="45720"/>
          <a:lstStyle>
            <a:lvl1pPr marL="0" indent="0">
              <a:lnSpc>
                <a:spcPts val="3600"/>
              </a:lnSpc>
              <a:buFontTx/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Formatvorlage des Untertitelmasters durch Klicken bearbeiten</a:t>
            </a:r>
            <a:endParaRPr lang="de-CH" noProof="0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CH" dirty="0"/>
              <a:t>| Anlass | Thema | Vorname Name | Datum</a:t>
            </a:r>
          </a:p>
        </p:txBody>
      </p:sp>
      <p:sp>
        <p:nvSpPr>
          <p:cNvPr id="11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527051" y="1988841"/>
            <a:ext cx="11425767" cy="1589087"/>
          </a:xfrm>
        </p:spPr>
        <p:txBody>
          <a:bodyPr rIns="0" bIns="0"/>
          <a:lstStyle>
            <a:lvl1pPr>
              <a:lnSpc>
                <a:spcPts val="6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Titelmasterformat durch Klicken bearbeiten</a:t>
            </a:r>
            <a:endParaRPr lang="de-CH" noProof="0" dirty="0"/>
          </a:p>
        </p:txBody>
      </p:sp>
      <p:sp>
        <p:nvSpPr>
          <p:cNvPr id="7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tx2"/>
                </a:solidFill>
                <a:latin typeface="+mn-lt"/>
              </a:rPr>
              <a:t>© FMH </a:t>
            </a:r>
            <a:endParaRPr lang="de-CH" sz="1100" dirty="0">
              <a:solidFill>
                <a:schemeClr val="tx2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A02635A-5E18-4E3A-A38E-E89CC1BF90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51" y="180327"/>
            <a:ext cx="1355424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01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MH Titel und Auf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7" name="Rechteck 6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7382" y="1641130"/>
            <a:ext cx="11425436" cy="4719878"/>
          </a:xfrm>
        </p:spPr>
        <p:txBody>
          <a:bodyPr/>
          <a:lstStyle>
            <a:lvl3pPr marL="1077913" indent="-361950">
              <a:buFont typeface="Symbol" panose="05050102010706020507" pitchFamily="18" charset="2"/>
              <a:buChar char="-"/>
              <a:defRPr/>
            </a:lvl3pPr>
            <a:lvl4pPr marL="1431925" indent="-354013">
              <a:buFont typeface="Symbol" panose="05050102010706020507" pitchFamily="18" charset="2"/>
              <a:buChar char="-"/>
              <a:defRPr/>
            </a:lvl4pPr>
            <a:lvl5pPr marL="1793875" indent="-361950"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13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AF220D5-38D1-4AB9-8CD0-6734925047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38DCB02B-097A-4562-9733-27A94A477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5918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MH Titel, Untertitel und 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859" y="1032416"/>
            <a:ext cx="11448556" cy="557954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6809" y="2061080"/>
            <a:ext cx="11409076" cy="4334438"/>
          </a:xfrm>
        </p:spPr>
        <p:txBody>
          <a:bodyPr/>
          <a:lstStyle>
            <a:lvl3pPr marL="1077913" indent="-361950">
              <a:buFont typeface="Symbol" panose="05050102010706020507" pitchFamily="18" charset="2"/>
              <a:buChar char="-"/>
              <a:defRPr/>
            </a:lvl3pPr>
            <a:lvl4pPr marL="1431925" indent="-354013">
              <a:buFont typeface="Symbol" panose="05050102010706020507" pitchFamily="18" charset="2"/>
              <a:buChar char="-"/>
              <a:defRPr/>
            </a:lvl4pPr>
            <a:lvl5pPr marL="1793875" indent="-361950"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527382" y="1629688"/>
            <a:ext cx="11425436" cy="3633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200" dirty="0">
                <a:solidFill>
                  <a:schemeClr val="tx2"/>
                </a:solidFill>
              </a:rPr>
              <a:t>Untertitel eingeben</a:t>
            </a:r>
            <a:endParaRPr lang="de-CH" sz="2200" dirty="0">
              <a:solidFill>
                <a:schemeClr val="tx2"/>
              </a:solidFill>
            </a:endParaRP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11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DEABFBF-5106-496E-BC2F-F2BC8AFBDE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92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8" name="Rechteck 7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859" y="1032416"/>
            <a:ext cx="11448556" cy="557954"/>
          </a:xfrm>
        </p:spPr>
        <p:txBody>
          <a:bodyPr/>
          <a:lstStyle/>
          <a:p>
            <a:r>
              <a:rPr lang="de-DE" dirty="0"/>
              <a:t>Titel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7381" y="1667327"/>
            <a:ext cx="5280000" cy="471987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 marL="1077913" indent="-361950">
              <a:buFont typeface="Symbol" panose="05050102010706020507" pitchFamily="18" charset="2"/>
              <a:buChar char="-"/>
              <a:defRPr sz="2200"/>
            </a:lvl3pPr>
            <a:lvl4pPr marL="1431925" indent="-354013">
              <a:buFont typeface="Symbol" panose="05050102010706020507" pitchFamily="18" charset="2"/>
              <a:buChar char="-"/>
              <a:defRPr sz="2200"/>
            </a:lvl4pPr>
            <a:lvl5pPr marL="1793875" indent="-361950">
              <a:buFont typeface="Symbol" panose="05050102010706020507" pitchFamily="18" charset="2"/>
              <a:buChar char="-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57717" y="1667327"/>
            <a:ext cx="5280000" cy="4719878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 marL="1077913" indent="-361950">
              <a:buFont typeface="Symbol" panose="05050102010706020507" pitchFamily="18" charset="2"/>
              <a:buChar char="-"/>
              <a:defRPr sz="2200"/>
            </a:lvl3pPr>
            <a:lvl4pPr marL="1431925" indent="-354013">
              <a:buFont typeface="Symbol" panose="05050102010706020507" pitchFamily="18" charset="2"/>
              <a:buChar char="-"/>
              <a:defRPr sz="2200"/>
            </a:lvl4pPr>
            <a:lvl5pPr marL="1793875" indent="-361950">
              <a:buFont typeface="Symbol" panose="05050102010706020507" pitchFamily="18" charset="2"/>
              <a:buChar char="-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1368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11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D620F2D-C94F-4F62-88B2-C48F088E4A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2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10" name="Rechteck 9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859" y="1032416"/>
            <a:ext cx="11447959" cy="557954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530853" y="1642388"/>
            <a:ext cx="5280000" cy="423738"/>
          </a:xfrm>
        </p:spPr>
        <p:txBody>
          <a:bodyPr anchor="t" anchorCtr="0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 bearbeiten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11" name="Inhaltsplatzhalter 2"/>
          <p:cNvSpPr>
            <a:spLocks noGrp="1"/>
          </p:cNvSpPr>
          <p:nvPr>
            <p:ph sz="half" idx="13"/>
          </p:nvPr>
        </p:nvSpPr>
        <p:spPr>
          <a:xfrm>
            <a:off x="521792" y="2146760"/>
            <a:ext cx="5280000" cy="4215506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 marL="1077913" indent="-361950">
              <a:buFont typeface="Symbol" panose="05050102010706020507" pitchFamily="18" charset="2"/>
              <a:buChar char="-"/>
              <a:defRPr sz="2200"/>
            </a:lvl3pPr>
            <a:lvl4pPr marL="1431925" indent="-354013">
              <a:buFont typeface="Symbol" panose="05050102010706020507" pitchFamily="18" charset="2"/>
              <a:buChar char="-"/>
              <a:defRPr sz="2200"/>
            </a:lvl4pPr>
            <a:lvl5pPr marL="1793875" indent="-361950">
              <a:buFont typeface="Symbol" panose="05050102010706020507" pitchFamily="18" charset="2"/>
              <a:buChar char="-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6663149" y="2146202"/>
            <a:ext cx="5280000" cy="4216064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 marL="1077913" indent="-361950">
              <a:buFont typeface="Symbol" panose="05050102010706020507" pitchFamily="18" charset="2"/>
              <a:buChar char="-"/>
              <a:defRPr sz="2200"/>
            </a:lvl3pPr>
            <a:lvl4pPr marL="1431925" indent="-354013">
              <a:buFont typeface="Symbol" panose="05050102010706020507" pitchFamily="18" charset="2"/>
              <a:buChar char="-"/>
              <a:defRPr sz="2200"/>
            </a:lvl4pPr>
            <a:lvl5pPr marL="1793875" indent="-361950">
              <a:buFont typeface="Symbol" panose="05050102010706020507" pitchFamily="18" charset="2"/>
              <a:buChar char="-"/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4" hasCustomPrompt="1"/>
          </p:nvPr>
        </p:nvSpPr>
        <p:spPr>
          <a:xfrm>
            <a:off x="6672701" y="1642388"/>
            <a:ext cx="5280116" cy="423738"/>
          </a:xfrm>
        </p:spPr>
        <p:txBody>
          <a:bodyPr anchor="t" anchorCtr="0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 bearbeiten</a:t>
            </a:r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16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8EA5416-A956-43C9-8525-CABD5F8CD4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477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981" y="2814837"/>
            <a:ext cx="11450307" cy="1362075"/>
          </a:xfrm>
        </p:spPr>
        <p:txBody>
          <a:bodyPr anchor="t"/>
          <a:lstStyle>
            <a:lvl1pPr algn="l">
              <a:defRPr sz="4800" b="1" cap="none"/>
            </a:lvl1pPr>
          </a:lstStyle>
          <a:p>
            <a:r>
              <a:rPr lang="de-DE" dirty="0"/>
              <a:t>Zwischentitel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7381" y="4260901"/>
            <a:ext cx="11425436" cy="1500187"/>
          </a:xfrm>
        </p:spPr>
        <p:txBody>
          <a:bodyPr anchor="b"/>
          <a:lstStyle>
            <a:lvl1pPr marL="0" indent="0">
              <a:buNone/>
              <a:defRPr sz="24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Rechteck 5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8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11505149" y="6561368"/>
            <a:ext cx="432000" cy="180000"/>
          </a:xfrm>
        </p:spPr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11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29CFDAB-5833-49A1-970F-1B0FF6942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48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6" name="Rechteck 5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859" y="1032416"/>
            <a:ext cx="11448556" cy="557954"/>
          </a:xfrm>
        </p:spPr>
        <p:txBody>
          <a:bodyPr/>
          <a:lstStyle/>
          <a:p>
            <a:r>
              <a:rPr lang="de-DE" dirty="0"/>
              <a:t>Titel durch Klicken bearbeiten</a:t>
            </a:r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9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3112310-49A3-44B4-B818-236481427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3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5" name="Rechteck 4"/>
          <p:cNvSpPr/>
          <p:nvPr/>
        </p:nvSpPr>
        <p:spPr>
          <a:xfrm>
            <a:off x="0" y="6564702"/>
            <a:ext cx="12192000" cy="2932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D5E27-177B-4A09-91E6-702C939E7E1C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199456" y="6567306"/>
            <a:ext cx="9673392" cy="2255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8" name="Text Box 17"/>
          <p:cNvSpPr txBox="1">
            <a:spLocks noChangeArrowheads="1"/>
          </p:cNvSpPr>
          <p:nvPr userDrawn="1"/>
        </p:nvSpPr>
        <p:spPr bwMode="auto">
          <a:xfrm>
            <a:off x="419425" y="6522820"/>
            <a:ext cx="67197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CH" sz="1100" dirty="0">
                <a:solidFill>
                  <a:schemeClr val="bg1"/>
                </a:solidFill>
                <a:latin typeface="+mn-lt"/>
              </a:rPr>
              <a:t>© FMH </a:t>
            </a:r>
            <a:endParaRPr lang="de-CH" sz="1100" dirty="0">
              <a:solidFill>
                <a:schemeClr val="bg1"/>
              </a:solidFill>
              <a:latin typeface="+mn-lt"/>
              <a:sym typeface="Symbol" pitchFamily="18" charset="2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A34E244-9AB9-4E7D-891C-B489319676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60648"/>
            <a:ext cx="90413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6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04859" y="1052736"/>
            <a:ext cx="11448556" cy="5579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114" y="1637088"/>
            <a:ext cx="11431016" cy="47525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21792" y="6561368"/>
            <a:ext cx="10464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de-CH"/>
              <a:t>| Anlass | Thema | Vorname Name | Datum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505149" y="6561368"/>
            <a:ext cx="432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 b="0">
                <a:solidFill>
                  <a:schemeClr val="bg2"/>
                </a:solidFill>
              </a:defRPr>
            </a:lvl1pPr>
          </a:lstStyle>
          <a:p>
            <a:fld id="{D39D5E27-177B-4A09-91E6-702C939E7E1C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1204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715963" indent="-354013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077913" indent="-361950" algn="l" defTabSz="914400" rtl="0" eaLnBrk="1" latinLnBrk="0" hangingPunct="1">
        <a:spcBef>
          <a:spcPct val="20000"/>
        </a:spcBef>
        <a:buClr>
          <a:schemeClr val="accent1"/>
        </a:buClr>
        <a:buFont typeface="Symbol" panose="05050102010706020507" pitchFamily="18" charset="2"/>
        <a:buChar char="-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431925" indent="-354013" algn="l" defTabSz="914400" rtl="0" eaLnBrk="1" latinLnBrk="0" hangingPunct="1">
        <a:spcBef>
          <a:spcPct val="20000"/>
        </a:spcBef>
        <a:buClr>
          <a:schemeClr val="accent1"/>
        </a:buClr>
        <a:buFont typeface="Symbol" panose="05050102010706020507" pitchFamily="18" charset="2"/>
        <a:buChar char="-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75" indent="-361950" algn="l" defTabSz="914400" rtl="0" eaLnBrk="1" latinLnBrk="0" hangingPunct="1">
        <a:spcBef>
          <a:spcPct val="20000"/>
        </a:spcBef>
        <a:buClr>
          <a:schemeClr val="accent1"/>
        </a:buClr>
        <a:buFont typeface="Symbol" panose="05050102010706020507" pitchFamily="18" charset="2"/>
        <a:buChar char="-"/>
        <a:defRPr sz="2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32">
          <p15:clr>
            <a:srgbClr val="F26B43"/>
          </p15:clr>
        </p15:guide>
        <p15:guide id="3" pos="7529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663">
          <p15:clr>
            <a:srgbClr val="F26B43"/>
          </p15:clr>
        </p15:guide>
        <p15:guide id="6" orient="horz" pos="4027">
          <p15:clr>
            <a:srgbClr val="F26B43"/>
          </p15:clr>
        </p15:guide>
        <p15:guide id="7" orient="horz" pos="102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D5E27-177B-4A09-91E6-702C939E7E1C}" type="slidenum"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CH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cap="none" normalizeH="0" baseline="0" noProof="0">
                <a:ln>
                  <a:noFill/>
                </a:ln>
                <a:solidFill>
                  <a:prstClr val="white"/>
                </a:solidFill>
                <a:uLnTx/>
                <a:uFillTx/>
                <a:latin typeface="Arial"/>
                <a:ea typeface="+mn-ea"/>
                <a:cs typeface="+mn-cs"/>
              </a:rPr>
              <a:t>| Evento | Tema | Nome Cognome | Data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72593" y="111554"/>
            <a:ext cx="11448556" cy="557954"/>
          </a:xfrm>
        </p:spPr>
        <p:txBody>
          <a:bodyPr/>
          <a:lstStyle/>
          <a:p>
            <a:pPr algn="ctr"/>
            <a:r>
              <a:rPr lang="it-IT"/>
              <a:t>Pacchetto PEPra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27728" y="773776"/>
            <a:ext cx="11597765" cy="69762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Condizioni quadro politiche e strutturali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La prevenzione come parte della missione dei fornitori di prestazioni mediche di base (PROFILES*)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Valutazione tariffaria dei servizi di prevenzione e consulenza (TARDOC)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27729" y="1749109"/>
            <a:ext cx="3237534" cy="4154984"/>
          </a:xfrm>
          <a:prstGeom prst="rect">
            <a:avLst/>
          </a:prstGeom>
          <a:solidFill>
            <a:srgbClr val="A0D6EE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cap="none" normalizeH="0" baseline="0" noProof="0" dirty="0" err="1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PEPra</a:t>
            </a:r>
            <a:r>
              <a:rPr kumimoji="0" lang="it-IT" sz="1100" b="1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-Offerta di aggiornamento continuo per il corpo medico e gli assistenti/coordinatori di studio medico (PP1</a:t>
            </a:r>
            <a:r>
              <a:rPr kumimoji="0" lang="it-IT" sz="1200" b="1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657570" y="1739584"/>
            <a:ext cx="2667567" cy="3616375"/>
          </a:xfrm>
          <a:prstGeom prst="rect">
            <a:avLst/>
          </a:prstGeom>
          <a:solidFill>
            <a:srgbClr val="F28E8E"/>
          </a:solidFill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kumimoji="0" lang="it-IT" sz="12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PEPra-Landing page (piattaforma informativa</a:t>
            </a:r>
            <a:r>
              <a:rPr lang="it-IT" sz="1200" b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) per il corpo medico e gli assistenti/coordinatori di studio medico (PP2)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Piattaforma di ingresso per la prevenzione negli studi medici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Prevenzione incrociata (fattori di rischio/protezione)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Basata sull’evidenza, aggiornata regolarmente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Tool adatti alla prassi, guide, strumenti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Raccomandazioni EviPrev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Collegamento ad altre pagine specifiche sull’argomento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Collegamento alle offerte regionali esistenti nell’ambito e al di fuori dell’assistenza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>
                <a:solidFill>
                  <a:schemeClr val="tx2"/>
                </a:solidFill>
              </a:rPr>
              <a:t>Piattaforma di iscrizione ai corsi di aggiornamento continuo PEPra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e-CH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389503" y="1760802"/>
            <a:ext cx="2642737" cy="1762021"/>
          </a:xfrm>
          <a:prstGeom prst="rect">
            <a:avLst/>
          </a:prstGeom>
          <a:solidFill>
            <a:srgbClr val="C1FBB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PEPra</a:t>
            </a:r>
            <a:r>
              <a:rPr kumimoji="0" lang="it-IT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-Strategia di comunicazione e di marketing (PP3)</a:t>
            </a:r>
          </a:p>
          <a:p>
            <a:pPr marL="171450" lvl="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2"/>
                </a:solidFill>
              </a:rPr>
              <a:t>Pubblicizzare il progetto </a:t>
            </a:r>
            <a:r>
              <a:rPr lang="it-IT" sz="1100" dirty="0" err="1">
                <a:solidFill>
                  <a:schemeClr val="tx2"/>
                </a:solidFill>
              </a:rPr>
              <a:t>PEPra</a:t>
            </a:r>
            <a:r>
              <a:rPr lang="it-IT" sz="1100" dirty="0">
                <a:solidFill>
                  <a:schemeClr val="tx2"/>
                </a:solidFill>
              </a:rPr>
              <a:t> tra il corpo medico e gli assistenti/coordinatori di studio medico (canali di comunicazione FMH e SVA/</a:t>
            </a:r>
            <a:r>
              <a:rPr lang="it-IT" sz="1100" dirty="0" err="1">
                <a:solidFill>
                  <a:schemeClr val="tx2"/>
                </a:solidFill>
              </a:rPr>
              <a:t>aram</a:t>
            </a:r>
            <a:r>
              <a:rPr lang="it-IT" sz="1100" dirty="0">
                <a:solidFill>
                  <a:schemeClr val="tx2"/>
                </a:solidFill>
              </a:rPr>
              <a:t>, congressi e simposi, modulo di sensibilizzazione)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2"/>
                </a:solidFill>
              </a:rPr>
              <a:t>Informazioni/reclutamento dei gruppi target nei cantoni pilota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27729" y="5832973"/>
            <a:ext cx="11689016" cy="6976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Assistenza scientifica / Aggiornamento / Garanzia di qualità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Gruppi scientifici di supporto (specializzati per tematica, generalisti), clinical update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Aggiornamento periodico del materiale didattico, adeguamento dei metodi/della didattica per l’aggiornamento continuo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9208433" y="1759382"/>
            <a:ext cx="2728716" cy="2577629"/>
          </a:xfrm>
          <a:prstGeom prst="rect">
            <a:avLst/>
          </a:prstGeom>
          <a:solidFill>
            <a:srgbClr val="D7AFD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cap="none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Collegamento con offerte già esistenti a monte e a valle a livello regionale (PP4)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1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Nei cantoni pilota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1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Panoramica delle offerte a monte e a valle esistenti nei cantoni/nelle regioni alle quali è possibile rinviare i pazienti dallo studio medico (ad es. consulenza per la disassuefazione dal fumo, offerte di consulenza sulle dipendenze, offerte per la promozione dell'attività fisica ecc.)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1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In abbinamento alla </a:t>
            </a:r>
            <a:r>
              <a:rPr kumimoji="0" lang="it-IT" sz="1100" b="0" i="0" u="none" strike="noStrike" cap="none" normalizeH="0" baseline="0" noProof="0" dirty="0" err="1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landing</a:t>
            </a:r>
            <a:r>
              <a:rPr kumimoji="0" lang="it-IT" sz="1100" b="0" i="0" u="none" strike="noStrike" cap="none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+mn-cs"/>
              </a:rPr>
              <a:t> page (PP2)</a:t>
            </a:r>
          </a:p>
        </p:txBody>
      </p:sp>
      <p:cxnSp>
        <p:nvCxnSpPr>
          <p:cNvPr id="11" name="Gerader Verbinder 10"/>
          <p:cNvCxnSpPr/>
          <p:nvPr/>
        </p:nvCxnSpPr>
        <p:spPr>
          <a:xfrm>
            <a:off x="9120336" y="1636851"/>
            <a:ext cx="0" cy="409735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111117" y="1451605"/>
            <a:ext cx="1702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400" i="1" dirty="0">
                <a:solidFill>
                  <a:srgbClr val="3C5587"/>
                </a:solidFill>
                <a:latin typeface="Arial"/>
              </a:rPr>
              <a:t>Livello n</a:t>
            </a:r>
            <a:r>
              <a:rPr kumimoji="0" lang="it-IT" sz="1400" b="0" i="1" u="none" strike="noStrike" cap="none" normalizeH="0" baseline="0" noProof="0" dirty="0">
                <a:ln>
                  <a:noFill/>
                </a:ln>
                <a:solidFill>
                  <a:srgbClr val="3C5587"/>
                </a:solidFill>
                <a:uLnTx/>
                <a:uFillTx/>
                <a:latin typeface="Arial"/>
                <a:ea typeface="+mn-ea"/>
                <a:cs typeface="+mn-cs"/>
              </a:rPr>
              <a:t>azionale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9696400" y="1482962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cap="none" normalizeH="0" baseline="0" noProof="0" dirty="0">
                <a:ln>
                  <a:noFill/>
                </a:ln>
                <a:solidFill>
                  <a:srgbClr val="3C5587"/>
                </a:solidFill>
                <a:uLnTx/>
                <a:uFillTx/>
                <a:latin typeface="Arial"/>
                <a:ea typeface="+mn-ea"/>
                <a:cs typeface="+mn-cs"/>
              </a:rPr>
              <a:t>Livello regionale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79C827F6-9627-4C75-9F3C-12EFC4972C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3648" y="2356560"/>
            <a:ext cx="3185695" cy="342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91331"/>
      </p:ext>
    </p:extLst>
  </p:cSld>
  <p:clrMapOvr>
    <a:masterClrMapping/>
  </p:clrMapOvr>
</p:sld>
</file>

<file path=ppt/theme/theme1.xml><?xml version="1.0" encoding="utf-8"?>
<a:theme xmlns:a="http://schemas.openxmlformats.org/drawingml/2006/main" name="FMH_PP">
  <a:themeElements>
    <a:clrScheme name="FMH">
      <a:dk1>
        <a:srgbClr val="3C5587"/>
      </a:dk1>
      <a:lt1>
        <a:sysClr val="window" lastClr="FFFFFF"/>
      </a:lt1>
      <a:dk2>
        <a:srgbClr val="000000"/>
      </a:dk2>
      <a:lt2>
        <a:srgbClr val="FFFFFF"/>
      </a:lt2>
      <a:accent1>
        <a:srgbClr val="3C5587"/>
      </a:accent1>
      <a:accent2>
        <a:srgbClr val="DCDCDC"/>
      </a:accent2>
      <a:accent3>
        <a:srgbClr val="556473"/>
      </a:accent3>
      <a:accent4>
        <a:srgbClr val="CDA028"/>
      </a:accent4>
      <a:accent5>
        <a:srgbClr val="A0966E"/>
      </a:accent5>
      <a:accent6>
        <a:srgbClr val="E6DCB4"/>
      </a:accent6>
      <a:hlink>
        <a:srgbClr val="3C5587"/>
      </a:hlink>
      <a:folHlink>
        <a:srgbClr val="A0966E"/>
      </a:folHlink>
    </a:clrScheme>
    <a:fontScheme name="FM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MH_16_9.POTX" id="{2F59252E-0849-4EC6-B3F5-4033448190E6}" vid="{FEE28387-553D-448B-B8D4-197BF746F1C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49F0C83EDE5342A84291EB20E83BAF" ma:contentTypeVersion="10" ma:contentTypeDescription="Create a new document." ma:contentTypeScope="" ma:versionID="765faf6d784f36d5e99205105b449b28">
  <xsd:schema xmlns:xsd="http://www.w3.org/2001/XMLSchema" xmlns:xs="http://www.w3.org/2001/XMLSchema" xmlns:p="http://schemas.microsoft.com/office/2006/metadata/properties" xmlns:ns3="85114929-de5d-4310-867f-f735e58bc001" targetNamespace="http://schemas.microsoft.com/office/2006/metadata/properties" ma:root="true" ma:fieldsID="e4480868125f2600310c3f9071a8ea75" ns3:_="">
    <xsd:import namespace="85114929-de5d-4310-867f-f735e58bc0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14929-de5d-4310-867f-f735e58bc0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6B6963-F974-448E-8A89-510A16BE0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14929-de5d-4310-867f-f735e58bc0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604921-D634-49CB-9FDF-8E592A2DB9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54D96B-8FD8-410A-A288-E7E4661F4A2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5114929-de5d-4310-867f-f735e58bc00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</Words>
  <Application>Microsoft Office PowerPoint</Application>
  <PresentationFormat>Breitbild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Symbol</vt:lpstr>
      <vt:lpstr>FMH_PP</vt:lpstr>
      <vt:lpstr>Pacchetto PEPra</vt:lpstr>
    </vt:vector>
  </TitlesOfParts>
  <Company>FMH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Zosso Bischof Barbara</dc:creator>
  <cp:lastModifiedBy>Benaiah-Olstein Mirjam</cp:lastModifiedBy>
  <cp:revision>72</cp:revision>
  <dcterms:created xsi:type="dcterms:W3CDTF">2019-09-06T07:03:48Z</dcterms:created>
  <dcterms:modified xsi:type="dcterms:W3CDTF">2021-01-05T11:21:52Z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0x010100F649F0C83EDE5342A84291EB20E83BAF</vt:lpwstr>
  </property>
</Properties>
</file>